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7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2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4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5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2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5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7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2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90A7-D607-4BF2-A8A6-46400D48C32E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3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690A7-D607-4BF2-A8A6-46400D48C32E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9244F-EBA5-40B2-833B-5863FB0CB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41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57350"/>
            <a:ext cx="7990656" cy="182763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«ПОМОГИ </a:t>
            </a:r>
            <a:r>
              <a:rPr lang="ru-RU" sz="6000" b="1" dirty="0" smtClean="0">
                <a:solidFill>
                  <a:srgbClr val="FF0000"/>
                </a:solidFill>
              </a:rPr>
              <a:t>ЛУНТИКУ СОБАТЬ </a:t>
            </a:r>
            <a:r>
              <a:rPr lang="ru-RU" sz="6000" b="1" dirty="0" smtClean="0">
                <a:solidFill>
                  <a:srgbClr val="FF0000"/>
                </a:solidFill>
              </a:rPr>
              <a:t>БУКЕТ»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501008" y="7245424"/>
            <a:ext cx="6400800" cy="1752600"/>
          </a:xfrm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4" name="Picture 2" descr="https://avatars.mds.yandex.net/get-pdb/2745596/7ef178b5-0267-496c-99db-9183cf6ddf6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062" y="3284984"/>
            <a:ext cx="2428823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ДЕЙСТВИЙ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16696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9695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1458" y="37890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145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62707" y="2051482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83802" y="271889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070825" y="352805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094146" y="4365104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47541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НАМЫЛЬ РУКИ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28985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ОТКРОЙ КРАН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309901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СМОЙ МЫЛО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82554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ВЫКЛЮЧИ КРАН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ЗАСУЧИ РУКАВА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475656" y="2391373"/>
            <a:ext cx="6480720" cy="178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Помой руки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в конец 18">
            <a:hlinkClick r:id="rId2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5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49601 -0.4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-0.00162 L -0.504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504 0.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504 0.1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4882 0.1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ДЕЙСТВИЙ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16696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9695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1458" y="37890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145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62707" y="2051482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83802" y="271889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070825" y="352805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094146" y="4365104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2244277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ВСКИПЯТИ ВОДУ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150077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НАЛИТЬ В ЧАШКУ ЗАВАРКУ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58275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ДОБАВИТЬ КИПЯТОК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25550" y="30129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ПОЛОЖИТЬ САХАР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5550" y="3800365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РАЗМЕШАТЬ ЛОЖЕЧКОЙ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619672" y="2504728"/>
            <a:ext cx="6480720" cy="178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Завари чай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в конец 18">
            <a:hlinkClick r:id="rId2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49601 -0.1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504 0.11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5099 -0.23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3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50643 0.113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49844 0.11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Молодец!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1492357"/>
            <a:ext cx="3416825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в конец 3">
            <a:hlinkClick r:id="rId3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" y="332656"/>
            <a:ext cx="8280920" cy="367240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2554" y="1484784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6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484784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2+4=</a:t>
            </a:r>
            <a:r>
              <a:rPr lang="ru-RU" sz="3600" dirty="0" smtClean="0"/>
              <a:t>0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6426" y="2717439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5+3=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1682" y="2717439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8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6426" y="4010270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5+5</a:t>
            </a:r>
            <a:r>
              <a:rPr lang="ru-RU" sz="3600" dirty="0" smtClean="0">
                <a:solidFill>
                  <a:schemeClr val="tx1"/>
                </a:solidFill>
              </a:rPr>
              <a:t>=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01682" y="4010270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10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в конец 9">
            <a:hlinkClick r:id="rId2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" y="332656"/>
            <a:ext cx="8280920" cy="367240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2554" y="1484784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6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484784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8-2=</a:t>
            </a:r>
            <a:r>
              <a:rPr lang="ru-RU" sz="3600" dirty="0" smtClean="0"/>
              <a:t>0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6426" y="2717439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9-4=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1682" y="2717439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5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7319" y="4010270"/>
            <a:ext cx="3272882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3+3=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01682" y="4021967"/>
            <a:ext cx="11521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6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в конец 9">
            <a:hlinkClick r:id="rId2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Молодец!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1266825"/>
            <a:ext cx="3932237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в конец 3">
            <a:hlinkClick r:id="rId3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множеств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14340" name="Picture 4" descr="http://900igr.net/up/datas/55152/01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19142" r="1786" b="22445"/>
          <a:stretch/>
        </p:blipFill>
        <p:spPr bwMode="auto">
          <a:xfrm>
            <a:off x="108721" y="1340768"/>
            <a:ext cx="8860971" cy="40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95536" y="1232756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Круглые предметы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77404" y="917104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Синие предметы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40224" y="2875687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Круглые и синие  предметы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в конец 8">
            <a:hlinkClick r:id="rId3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00.infourok.ru/images/doc/208/236950/hello_html_71e632ef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6FA"/>
              </a:clrFrom>
              <a:clrTo>
                <a:srgbClr val="E6E6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985" r="-1870" b="19571"/>
          <a:stretch/>
        </p:blipFill>
        <p:spPr bwMode="auto">
          <a:xfrm>
            <a:off x="1331775" y="1853208"/>
            <a:ext cx="6876189" cy="33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множества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1560" y="1974910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Круглые предметы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56176" y="1668252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ПРОДУКТЫ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40224" y="2875687"/>
            <a:ext cx="2592288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Круглые продукты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в конец 8">
            <a:hlinkClick r:id="rId3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Молодец!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1492357"/>
            <a:ext cx="3416825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в конец 3">
            <a:hlinkClick r:id="rId3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ПОМОЩЬ!!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gas-kvas.com/uploads/posts/2023-01/1673585165_gas-kvas-com-p-risunki-detskie-personazhi-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49125">
                        <a14:foregroundMark x1="28750" y1="20930" x2="32625" y2="34461"/>
                        <a14:foregroundMark x1="17500" y1="21776" x2="19750" y2="33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411760" y="1196752"/>
            <a:ext cx="38100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media.istockphoto.com/photos/bunch-of-daisies-picture-id18500313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2385939" cy="291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10851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get-pdb/2745596/7ef178b5-0267-496c-99db-9183cf6ddf63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344039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4211960" y="0"/>
            <a:ext cx="3888432" cy="2376264"/>
          </a:xfrm>
          <a:prstGeom prst="wedgeEllipseCallout">
            <a:avLst>
              <a:gd name="adj1" fmla="val -49461"/>
              <a:gd name="adj2" fmla="val 809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ПРИВЕТ! МЕНЯ ЗОВУТ ЛУНТИК. ПОМОГА МНЕ СОБРАТЬ ЦВЕТЫ. ВЫПОЛНЯЙ ЗАДАНИЕ ВМЕСТЕ СО МНОЙ.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423121" y="5866826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6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Отгадай ребусы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ds02.infourok.ru/uploads/ex/11cd/0006053c-0ce9a2ff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8095" r="21786" b="51270"/>
          <a:stretch/>
        </p:blipFill>
        <p:spPr bwMode="auto">
          <a:xfrm>
            <a:off x="1907701" y="1282349"/>
            <a:ext cx="5584371" cy="2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шутка</a:t>
            </a:r>
            <a:endParaRPr lang="ru-RU" sz="2800" b="1" dirty="0"/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Отгадай ребусы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ПОДВАЛ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3074" name="Picture 2" descr="https://ds02.infourok.ru/uploads/ex/11cd/0006053c-0ce9a2ff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8" t="50888" r="17851" b="14985"/>
          <a:stretch/>
        </p:blipFill>
        <p:spPr bwMode="auto">
          <a:xfrm>
            <a:off x="1647934" y="1561051"/>
            <a:ext cx="5704115" cy="2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563" y="-993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Отгадай ребусы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ХОМЯК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5122" name="Picture 2" descr="https://ds04.infourok.ru/uploads/ex/085e/0004fde5-0f3bbe3e/img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t="36434" r="17143" b="25312"/>
          <a:stretch/>
        </p:blipFill>
        <p:spPr bwMode="auto">
          <a:xfrm>
            <a:off x="1554020" y="1412776"/>
            <a:ext cx="6030686" cy="26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Отгадай ребусы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УЧЕНИК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6146" name="Picture 2" descr="https://ds05.infourok.ru/uploads/ex/07a3/0003286a-41f09e94/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14205" r="3757" b="10415"/>
          <a:stretch/>
        </p:blipFill>
        <p:spPr bwMode="auto">
          <a:xfrm>
            <a:off x="1899692" y="1484783"/>
            <a:ext cx="5200600" cy="26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Отгадай ребусы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437112"/>
            <a:ext cx="374441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КЛЁН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7170" name="Picture 2" descr="https://avatars.mds.yandex.net/get-pdb/1514218/8b56eb6b-f673-4302-a3b5-f27dde5972fc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9930" r="62073" b="14969"/>
          <a:stretch/>
        </p:blipFill>
        <p:spPr bwMode="auto">
          <a:xfrm rot="5400000">
            <a:off x="3385457" y="685935"/>
            <a:ext cx="2514600" cy="42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ПЕРВЫЙ ЦВЕТОЧЕК ТВОЙ!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243407" cy="38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в конец 3">
            <a:hlinkClick r:id="rId3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ДЕЙСТВИЙ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216696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96952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1458" y="3789040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145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062707" y="2051482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083802" y="271889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070825" y="3528051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094146" y="4365104"/>
            <a:ext cx="242316" cy="294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47541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ОТРЕЖЬ КУСОК ХЛЕБА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28985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ВОЗЬМИ НОЖ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3099011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ВОЗЬМИ ХЛЕБ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8" y="382554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ВОЗЬМИ КОЛБАСУ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581128"/>
            <a:ext cx="360040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ОТРЕЖЬ КОЛБАСУ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547664" y="2724907"/>
            <a:ext cx="6480720" cy="178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ПРИГОТОВЬ БУТЕРБРОД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в конец 18">
            <a:hlinkClick r:id="rId2" action="ppaction://hlinksldjump" highlightClick="1"/>
          </p:cNvPr>
          <p:cNvSpPr/>
          <p:nvPr/>
        </p:nvSpPr>
        <p:spPr>
          <a:xfrm>
            <a:off x="395536" y="5661248"/>
            <a:ext cx="1008112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7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49601 -0.23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4882 -0.23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4882 0.103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48038 0.3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49601 -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128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«ПОМОГИ ЛУНТИКУ СОБАТЬ БУКЕТ»</vt:lpstr>
      <vt:lpstr>Презентация PowerPoint</vt:lpstr>
      <vt:lpstr>Отгадай ребусы</vt:lpstr>
      <vt:lpstr>Отгадай ребусы</vt:lpstr>
      <vt:lpstr>Отгадай ребусы</vt:lpstr>
      <vt:lpstr>Отгадай ребусы</vt:lpstr>
      <vt:lpstr>Отгадай ребусы</vt:lpstr>
      <vt:lpstr>ПЕРВЫЙ ЦВЕТОЧЕК ТВОЙ!</vt:lpstr>
      <vt:lpstr>ПОРЯДОК ДЕЙСТВИЙ</vt:lpstr>
      <vt:lpstr>ПОРЯДОК ДЕЙСТВИЙ</vt:lpstr>
      <vt:lpstr>ПОРЯДОК ДЕЙСТВИЙ</vt:lpstr>
      <vt:lpstr>Молодец!</vt:lpstr>
      <vt:lpstr> </vt:lpstr>
      <vt:lpstr> </vt:lpstr>
      <vt:lpstr>Молодец!</vt:lpstr>
      <vt:lpstr>множества</vt:lpstr>
      <vt:lpstr>множества</vt:lpstr>
      <vt:lpstr>Молодец!</vt:lpstr>
      <vt:lpstr>СПАСИБО ЗА ПОМОЩЬ!!!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ПОМОГИ ЛУНТИКУ СОБАТЬ БУКЕТ</dc:title>
  <dc:creator>alexey ermakov</dc:creator>
  <cp:lastModifiedBy>User</cp:lastModifiedBy>
  <cp:revision>9</cp:revision>
  <dcterms:created xsi:type="dcterms:W3CDTF">2020-05-13T15:59:10Z</dcterms:created>
  <dcterms:modified xsi:type="dcterms:W3CDTF">2023-03-25T10:10:44Z</dcterms:modified>
</cp:coreProperties>
</file>