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ms-powerpoint.slideshow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7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6DB3"/>
    <a:srgbClr val="614383"/>
    <a:srgbClr val="FED652"/>
    <a:srgbClr val="2AC0D1"/>
    <a:srgbClr val="639A85"/>
    <a:srgbClr val="469B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-984" y="-2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EA29DD8-C71B-45B2-AEBA-37ACC8ADA0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85569A24-5712-4C86-BB88-C9B15A531F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A66B360-3D58-4FDD-BC5E-5D845069DA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D47B5-F77B-414F-9651-4139272A7AEA}" type="datetimeFigureOut">
              <a:rPr lang="ru-RU" smtClean="0"/>
              <a:t>25.03.2023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D51CE10-832C-45CB-8449-14D585B64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EAED543-1970-4A6C-847C-A7877B8C8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D3F66-069A-4128-B934-16CE8EC573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8109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EE4523B-F541-4779-921D-2C5AB61C7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0F307752-5B04-45E6-B9A5-A078B00937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6B9C20E-E9A3-4CA5-A211-02ADA9869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D47B5-F77B-414F-9651-4139272A7AEA}" type="datetimeFigureOut">
              <a:rPr lang="ru-RU" smtClean="0"/>
              <a:t>25.03.2023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8AA4253-6620-4477-94A9-67260FF4D2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F363AF5-3DE2-4E82-8219-7BB692B86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D3F66-069A-4128-B934-16CE8EC573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8893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403F7340-2F0A-43C8-96C5-C9FB22FF22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9B0222A3-7642-4BC6-8B5B-80D1035DB4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6B1E760-EB1E-49BB-B96A-5B293491C4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D47B5-F77B-414F-9651-4139272A7AEA}" type="datetimeFigureOut">
              <a:rPr lang="ru-RU" smtClean="0"/>
              <a:t>25.03.2023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F3C2453-967A-427A-ADA0-92EEEE99D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F01688A-B64F-4FC6-814E-94FACC9C0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D3F66-069A-4128-B934-16CE8EC573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2397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01857BF-9470-424A-8933-CA07671A31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2188F90-47A0-40BD-B5BF-60618C7429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4EEB68D-7C9D-4344-949F-A94AF7EFA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D47B5-F77B-414F-9651-4139272A7AEA}" type="datetimeFigureOut">
              <a:rPr lang="ru-RU" smtClean="0"/>
              <a:t>25.03.2023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160A1BD-8A87-4C26-87CC-55607067F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70EEEEC-BDB0-497F-BAD1-4D4E49909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D3F66-069A-4128-B934-16CE8EC573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6148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317A72A-BA51-4C63-AAAF-F7058A491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74A4980-4422-42BD-B7B9-388DAA039F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3EE7C62-CD24-47CD-8EC3-AA04D7B5C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D47B5-F77B-414F-9651-4139272A7AEA}" type="datetimeFigureOut">
              <a:rPr lang="ru-RU" smtClean="0"/>
              <a:t>25.03.2023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D3F90F4-EFF7-42A3-9CDC-F6E342247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72055AA-EA57-41C1-9E18-613FB1315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D3F66-069A-4128-B934-16CE8EC573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2031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373AC93-7BC8-4D0D-BEAB-6AA78C1BC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115A60E-CF38-4A1A-9077-C528D72C41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6DB3D4A7-C7C5-4EE4-B9BC-D6B901D01E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935E0D19-64C4-47B6-86F6-F1F63D3797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D47B5-F77B-414F-9651-4139272A7AEA}" type="datetimeFigureOut">
              <a:rPr lang="ru-RU" smtClean="0"/>
              <a:t>25.03.2023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44826718-ADA2-473B-BFAE-6BD62707B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0EFD271E-D1AD-4F41-9029-4ED8B37E6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D3F66-069A-4128-B934-16CE8EC573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6239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F8FB1BA-82D4-4843-8374-5D0A12839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6F0E41B-1C8D-463D-9907-A63BA5E143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132706AE-5CB5-46A3-AF2A-D9C8BD5CB5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F18D970C-5062-4DF9-950C-AF216DAB8D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F56672FA-5A92-42B3-B6C2-A123F85F09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10F12CCB-3B06-4E12-B5D7-F5AC5D8F0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D47B5-F77B-414F-9651-4139272A7AEA}" type="datetimeFigureOut">
              <a:rPr lang="ru-RU" smtClean="0"/>
              <a:t>25.03.2023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EF230EE1-E876-43FB-9911-F13B904C6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99A0A170-7524-4CB7-A9C3-B391E3023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D3F66-069A-4128-B934-16CE8EC573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2031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46564F2-D273-49CC-AB1E-3860109BF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8976D7E5-11DC-4F0A-986A-7EC5ADA1A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D47B5-F77B-414F-9651-4139272A7AEA}" type="datetimeFigureOut">
              <a:rPr lang="ru-RU" smtClean="0"/>
              <a:t>25.03.2023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73D06937-5979-4D12-A5E3-20D8A9DC32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63A30ECA-8BF9-406F-B71F-5E7418C2C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D3F66-069A-4128-B934-16CE8EC573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6886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1B70F765-B7BC-4875-B2BA-4843DE457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D47B5-F77B-414F-9651-4139272A7AEA}" type="datetimeFigureOut">
              <a:rPr lang="ru-RU" smtClean="0"/>
              <a:t>25.03.2023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E6E5D334-7A3B-4588-9541-2942120E8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5E146418-81E9-43BC-B4BB-ACDF4DFE1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D3F66-069A-4128-B934-16CE8EC573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7922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2834126-A140-4FB2-BD04-E0D30EE876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FF52CED-5986-4FFC-9FDB-CE7C27D1B9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D0A6A192-952F-47BE-A1B2-2323D9729D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01675F98-B34D-4285-8B0C-652FE4B72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D47B5-F77B-414F-9651-4139272A7AEA}" type="datetimeFigureOut">
              <a:rPr lang="ru-RU" smtClean="0"/>
              <a:t>25.03.2023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9B600CD8-0F5A-4239-8143-E9FFD7306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0CA3D730-D43C-42F7-8046-2F6D4523B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D3F66-069A-4128-B934-16CE8EC573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1723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55CD6E7-E30B-4D6B-B42C-FBFCB9F95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F52FF881-8E55-40CF-803A-BD5073DC62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62177FF5-24C2-4BFC-B871-CBD21208D6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5E389732-2289-49F0-82B4-B49FE9250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D47B5-F77B-414F-9651-4139272A7AEA}" type="datetimeFigureOut">
              <a:rPr lang="ru-RU" smtClean="0"/>
              <a:t>25.03.2023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8E4A06F2-1ED3-47A5-BAF5-5CB6DE301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70D022D6-73E1-490D-A978-588923A80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D3F66-069A-4128-B934-16CE8EC573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7784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6E5FFB4-18CA-4045-BCA0-2B95A1942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BDAFA61-98FA-48FD-8BF4-A4AE5A6436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BA36A85-23DA-4AA0-9BE5-96F5B5908A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CD47B5-F77B-414F-9651-4139272A7AEA}" type="datetimeFigureOut">
              <a:rPr lang="ru-RU" smtClean="0"/>
              <a:t>25.03.2023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4141593-150F-418B-8BF2-47BB24BCAF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E494A3B-D3A2-4D0F-B60D-13D9902A8E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4D3F66-069A-4128-B934-16CE8EC573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2719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microsoft.com/office/2007/relationships/hdphoto" Target="../media/hdphoto2.wdp"/><Relationship Id="rId3" Type="http://schemas.openxmlformats.org/officeDocument/2006/relationships/image" Target="../media/image2.png"/><Relationship Id="rId7" Type="http://schemas.openxmlformats.org/officeDocument/2006/relationships/image" Target="../media/image5.jpeg"/><Relationship Id="rId12" Type="http://schemas.openxmlformats.org/officeDocument/2006/relationships/image" Target="../media/image10.png"/><Relationship Id="rId2" Type="http://schemas.openxmlformats.org/officeDocument/2006/relationships/audio" Target="../media/audio1.wav"/><Relationship Id="rId16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png"/><Relationship Id="rId5" Type="http://schemas.openxmlformats.org/officeDocument/2006/relationships/image" Target="../media/image3.jpeg"/><Relationship Id="rId15" Type="http://schemas.openxmlformats.org/officeDocument/2006/relationships/image" Target="../media/image12.png"/><Relationship Id="rId10" Type="http://schemas.openxmlformats.org/officeDocument/2006/relationships/image" Target="../media/image8.jpeg"/><Relationship Id="rId4" Type="http://schemas.microsoft.com/office/2007/relationships/hdphoto" Target="../media/hdphoto1.wdp"/><Relationship Id="rId9" Type="http://schemas.openxmlformats.org/officeDocument/2006/relationships/image" Target="../media/image7.png"/><Relationship Id="rId1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2.png"/><Relationship Id="rId18" Type="http://schemas.openxmlformats.org/officeDocument/2006/relationships/image" Target="../media/image26.jpeg"/><Relationship Id="rId26" Type="http://schemas.openxmlformats.org/officeDocument/2006/relationships/image" Target="../media/image32.png"/><Relationship Id="rId3" Type="http://schemas.openxmlformats.org/officeDocument/2006/relationships/image" Target="../media/image14.jpeg"/><Relationship Id="rId21" Type="http://schemas.openxmlformats.org/officeDocument/2006/relationships/image" Target="../media/image28.png"/><Relationship Id="rId7" Type="http://schemas.microsoft.com/office/2007/relationships/hdphoto" Target="../media/hdphoto3.wdp"/><Relationship Id="rId12" Type="http://schemas.microsoft.com/office/2007/relationships/hdphoto" Target="../media/hdphoto4.wdp"/><Relationship Id="rId17" Type="http://schemas.openxmlformats.org/officeDocument/2006/relationships/image" Target="../media/image25.png"/><Relationship Id="rId25" Type="http://schemas.openxmlformats.org/officeDocument/2006/relationships/image" Target="../media/image31.png"/><Relationship Id="rId2" Type="http://schemas.openxmlformats.org/officeDocument/2006/relationships/audio" Target="../media/audio2.wav"/><Relationship Id="rId16" Type="http://schemas.openxmlformats.org/officeDocument/2006/relationships/image" Target="../media/image24.png"/><Relationship Id="rId20" Type="http://schemas.microsoft.com/office/2007/relationships/hdphoto" Target="../media/hdphoto6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1.png"/><Relationship Id="rId24" Type="http://schemas.microsoft.com/office/2007/relationships/hdphoto" Target="../media/hdphoto7.wdp"/><Relationship Id="rId5" Type="http://schemas.openxmlformats.org/officeDocument/2006/relationships/image" Target="../media/image16.jpeg"/><Relationship Id="rId15" Type="http://schemas.openxmlformats.org/officeDocument/2006/relationships/image" Target="../media/image23.png"/><Relationship Id="rId23" Type="http://schemas.openxmlformats.org/officeDocument/2006/relationships/image" Target="../media/image30.png"/><Relationship Id="rId10" Type="http://schemas.openxmlformats.org/officeDocument/2006/relationships/image" Target="../media/image20.jpeg"/><Relationship Id="rId19" Type="http://schemas.openxmlformats.org/officeDocument/2006/relationships/image" Target="../media/image27.png"/><Relationship Id="rId4" Type="http://schemas.openxmlformats.org/officeDocument/2006/relationships/image" Target="../media/image15.jpeg"/><Relationship Id="rId9" Type="http://schemas.openxmlformats.org/officeDocument/2006/relationships/image" Target="../media/image19.png"/><Relationship Id="rId14" Type="http://schemas.microsoft.com/office/2007/relationships/hdphoto" Target="../media/hdphoto5.wdp"/><Relationship Id="rId22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7C21FF9A-D474-451E-8668-7EB814F7BA8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9" t="1788" b="6666"/>
          <a:stretch/>
        </p:blipFill>
        <p:spPr>
          <a:xfrm>
            <a:off x="0" y="-122664"/>
            <a:ext cx="12192000" cy="7340628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CF69719D-026D-4F7C-B835-3048F381B148}"/>
              </a:ext>
            </a:extLst>
          </p:cNvPr>
          <p:cNvSpPr/>
          <p:nvPr/>
        </p:nvSpPr>
        <p:spPr>
          <a:xfrm>
            <a:off x="3479180" y="1639229"/>
            <a:ext cx="7025269" cy="19068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9BC4B722-4166-4F45-B9C0-5C7D2461EB3E}"/>
              </a:ext>
            </a:extLst>
          </p:cNvPr>
          <p:cNvSpPr txBox="1"/>
          <p:nvPr/>
        </p:nvSpPr>
        <p:spPr>
          <a:xfrm>
            <a:off x="3178098" y="2270377"/>
            <a:ext cx="732635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ppetite New" pitchFamily="2" charset="0"/>
              </a:rPr>
              <a:t>«Игры </a:t>
            </a:r>
            <a:r>
              <a:rPr lang="ru-RU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ppetite New" pitchFamily="2" charset="0"/>
              </a:rPr>
              <a:t>на автоматизацию </a:t>
            </a:r>
            <a:endParaRPr lang="ru-RU" sz="4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ppetite New" pitchFamily="2" charset="0"/>
            </a:endParaRPr>
          </a:p>
          <a:p>
            <a:pPr algn="ctr"/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ppetite New" pitchFamily="2" charset="0"/>
              </a:rPr>
              <a:t>звука «Р» </a:t>
            </a:r>
            <a:r>
              <a:rPr lang="ru-RU" sz="4400" b="1" i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ppetite New" pitchFamily="2" charset="0"/>
              </a:rPr>
              <a:t> </a:t>
            </a:r>
            <a:endParaRPr lang="ru-RU" sz="4400" b="1" i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ppetite New" pitchFamily="2" charset="0"/>
            </a:endParaRPr>
          </a:p>
          <a:p>
            <a:pPr algn="ctr"/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ppetite New" pitchFamily="2" charset="0"/>
              </a:rPr>
              <a:t>со</a:t>
            </a:r>
            <a:r>
              <a:rPr lang="ru-RU" sz="4400" b="1" i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ppetite New" pitchFamily="2" charset="0"/>
              </a:rPr>
              <a:t> </a:t>
            </a:r>
            <a:r>
              <a:rPr lang="ru-RU" sz="4400" b="1" i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ppetite New" pitchFamily="2" charset="0"/>
              </a:rPr>
              <a:t>звукосочетаниями </a:t>
            </a:r>
            <a:endParaRPr lang="ru-RU" sz="4400" b="1" i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ppetite New" pitchFamily="2" charset="0"/>
            </a:endParaRPr>
          </a:p>
          <a:p>
            <a:pPr algn="ctr"/>
            <a:r>
              <a:rPr lang="ru-RU" sz="4400" b="1" i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ppetite New" pitchFamily="2" charset="0"/>
              </a:rPr>
              <a:t>-</a:t>
            </a:r>
            <a:r>
              <a:rPr lang="ru-RU" sz="4400" b="1" i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ppetite New" pitchFamily="2" charset="0"/>
              </a:rPr>
              <a:t>тр</a:t>
            </a:r>
            <a:r>
              <a:rPr lang="ru-RU" sz="4400" b="1" i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ppetite New" pitchFamily="2" charset="0"/>
              </a:rPr>
              <a:t>- </a:t>
            </a:r>
            <a:r>
              <a:rPr lang="ru-RU" sz="4400" b="1" i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ppetite New" pitchFamily="2" charset="0"/>
              </a:rPr>
              <a:t>и –</a:t>
            </a:r>
            <a:r>
              <a:rPr lang="ru-RU" sz="4400" b="1" i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ppetite New" pitchFamily="2" charset="0"/>
              </a:rPr>
              <a:t>др</a:t>
            </a:r>
            <a:r>
              <a:rPr lang="ru-RU" sz="4400" b="1" i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ppetite New" pitchFamily="2" charset="0"/>
              </a:rPr>
              <a:t>-»</a:t>
            </a:r>
            <a:endParaRPr lang="ru-RU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ppetite New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273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6110C30A-3ADC-4560-8B38-643D4FCFE8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Бесплатное векторное изображение Симпатичный персонаж мультфильма о зеленом драконе">
            <a:extLst>
              <a:ext uri="{FF2B5EF4-FFF2-40B4-BE49-F238E27FC236}">
                <a16:creationId xmlns:a16="http://schemas.microsoft.com/office/drawing/2014/main" xmlns="" id="{C277E507-E648-4626-9C81-4B855B8E6F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2628" y="3255962"/>
            <a:ext cx="3849409" cy="3412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6BD4D7C3-4AAE-43D1-B2E9-AE1C5D722F1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463" r="69410"/>
          <a:stretch/>
        </p:blipFill>
        <p:spPr>
          <a:xfrm>
            <a:off x="785467" y="557367"/>
            <a:ext cx="1980035" cy="264283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7410EC43-A6E6-46F8-9487-517E9D974D9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25" t="61463" r="33403"/>
          <a:stretch/>
        </p:blipFill>
        <p:spPr>
          <a:xfrm>
            <a:off x="3200400" y="557366"/>
            <a:ext cx="2062976" cy="2642839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58FCA49A-6156-4CB4-8D77-E194757C182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463" r="69410"/>
          <a:stretch/>
        </p:blipFill>
        <p:spPr>
          <a:xfrm>
            <a:off x="5538986" y="613123"/>
            <a:ext cx="1980035" cy="264283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A87A7F45-619A-442F-A533-4ED69F5FD85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25" t="61463" r="33403"/>
          <a:stretch/>
        </p:blipFill>
        <p:spPr>
          <a:xfrm>
            <a:off x="7953919" y="557366"/>
            <a:ext cx="2062976" cy="2642839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310990A1-40E2-4B3F-B1F1-41590912488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463" r="69410"/>
          <a:stretch/>
        </p:blipFill>
        <p:spPr>
          <a:xfrm>
            <a:off x="3197006" y="3484757"/>
            <a:ext cx="1980035" cy="2642839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1E11BC64-0ABA-4A32-A5C2-0CFB758FF29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25" t="61463" r="33403"/>
          <a:stretch/>
        </p:blipFill>
        <p:spPr>
          <a:xfrm>
            <a:off x="5611939" y="3429000"/>
            <a:ext cx="2062976" cy="2642839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53D32158-844F-4078-A6D0-F43992E43FF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25" t="61463" r="33403"/>
          <a:stretch/>
        </p:blipFill>
        <p:spPr>
          <a:xfrm>
            <a:off x="742994" y="3428999"/>
            <a:ext cx="2062976" cy="2642839"/>
          </a:xfrm>
          <a:prstGeom prst="rect">
            <a:avLst/>
          </a:prstGeom>
        </p:spPr>
      </p:pic>
      <p:grpSp>
        <p:nvGrpSpPr>
          <p:cNvPr id="7" name="Группа 6">
            <a:extLst>
              <a:ext uri="{FF2B5EF4-FFF2-40B4-BE49-F238E27FC236}">
                <a16:creationId xmlns:a16="http://schemas.microsoft.com/office/drawing/2014/main" xmlns="" id="{FCE3F549-8EAA-4486-9170-3F42342110D9}"/>
              </a:ext>
            </a:extLst>
          </p:cNvPr>
          <p:cNvGrpSpPr/>
          <p:nvPr/>
        </p:nvGrpSpPr>
        <p:grpSpPr>
          <a:xfrm>
            <a:off x="786046" y="-370379"/>
            <a:ext cx="2181887" cy="3541662"/>
            <a:chOff x="786046" y="-370379"/>
            <a:chExt cx="2181887" cy="3541662"/>
          </a:xfrm>
        </p:grpSpPr>
        <p:pic>
          <p:nvPicPr>
            <p:cNvPr id="1028" name="Picture 4">
              <a:extLst>
                <a:ext uri="{FF2B5EF4-FFF2-40B4-BE49-F238E27FC236}">
                  <a16:creationId xmlns:a16="http://schemas.microsoft.com/office/drawing/2014/main" xmlns="" id="{F665B8AF-95B9-48CB-B48C-1007FCE5FC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5367930">
              <a:off x="1051100" y="921714"/>
              <a:ext cx="1448767" cy="14511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xmlns="" id="{7343226F-8A63-499F-B7F5-218BD31B51A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441" r="52871" b="37561"/>
            <a:stretch/>
          </p:blipFill>
          <p:spPr>
            <a:xfrm>
              <a:off x="786046" y="1766425"/>
              <a:ext cx="2062976" cy="1404858"/>
            </a:xfrm>
            <a:prstGeom prst="rect">
              <a:avLst/>
            </a:prstGeom>
          </p:spPr>
        </p:pic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xmlns="" id="{7F042DD3-BF87-4C6F-99BA-38E2600257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2871" b="67020"/>
            <a:stretch/>
          </p:blipFill>
          <p:spPr>
            <a:xfrm>
              <a:off x="904957" y="-370379"/>
              <a:ext cx="2062976" cy="1597777"/>
            </a:xfrm>
            <a:prstGeom prst="rect">
              <a:avLst/>
            </a:prstGeom>
          </p:spPr>
        </p:pic>
      </p:grpSp>
      <p:grpSp>
        <p:nvGrpSpPr>
          <p:cNvPr id="1024" name="Группа 1023">
            <a:extLst>
              <a:ext uri="{FF2B5EF4-FFF2-40B4-BE49-F238E27FC236}">
                <a16:creationId xmlns:a16="http://schemas.microsoft.com/office/drawing/2014/main" xmlns="" id="{D14E7ECC-997A-4142-A248-6267835FB206}"/>
              </a:ext>
            </a:extLst>
          </p:cNvPr>
          <p:cNvGrpSpPr/>
          <p:nvPr/>
        </p:nvGrpSpPr>
        <p:grpSpPr>
          <a:xfrm>
            <a:off x="2658139" y="-144308"/>
            <a:ext cx="2547896" cy="3400270"/>
            <a:chOff x="2658139" y="-144308"/>
            <a:chExt cx="2547896" cy="3400270"/>
          </a:xfrm>
        </p:grpSpPr>
        <p:pic>
          <p:nvPicPr>
            <p:cNvPr id="1030" name="Picture 6">
              <a:extLst>
                <a:ext uri="{FF2B5EF4-FFF2-40B4-BE49-F238E27FC236}">
                  <a16:creationId xmlns:a16="http://schemas.microsoft.com/office/drawing/2014/main" xmlns="" id="{4604A473-ECC0-4F51-9392-B30F7022BE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231595">
              <a:off x="3558312" y="1064259"/>
              <a:ext cx="1675272" cy="13735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xmlns="" id="{0B926591-284B-4A49-915C-DF090D6103E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053" t="-1" b="66456"/>
            <a:stretch/>
          </p:blipFill>
          <p:spPr>
            <a:xfrm rot="19386114">
              <a:off x="2658139" y="-144308"/>
              <a:ext cx="2024640" cy="1631230"/>
            </a:xfrm>
            <a:prstGeom prst="rect">
              <a:avLst/>
            </a:prstGeom>
          </p:spPr>
        </p:pic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xmlns="" id="{24C724C8-DD2E-4D30-866A-B9796DD3087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053" t="33544" b="38211"/>
            <a:stretch/>
          </p:blipFill>
          <p:spPr>
            <a:xfrm>
              <a:off x="3181395" y="1882424"/>
              <a:ext cx="2024640" cy="1373538"/>
            </a:xfrm>
            <a:prstGeom prst="rect">
              <a:avLst/>
            </a:prstGeom>
          </p:spPr>
        </p:pic>
      </p:grpSp>
      <p:grpSp>
        <p:nvGrpSpPr>
          <p:cNvPr id="1025" name="Группа 1024">
            <a:extLst>
              <a:ext uri="{FF2B5EF4-FFF2-40B4-BE49-F238E27FC236}">
                <a16:creationId xmlns:a16="http://schemas.microsoft.com/office/drawing/2014/main" xmlns="" id="{5124B4B2-D89C-4E8A-8947-1A2D21EDB84A}"/>
              </a:ext>
            </a:extLst>
          </p:cNvPr>
          <p:cNvGrpSpPr/>
          <p:nvPr/>
        </p:nvGrpSpPr>
        <p:grpSpPr>
          <a:xfrm>
            <a:off x="5530263" y="-771176"/>
            <a:ext cx="2386379" cy="4027138"/>
            <a:chOff x="5530263" y="-771176"/>
            <a:chExt cx="2386379" cy="4027138"/>
          </a:xfrm>
        </p:grpSpPr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xmlns="" id="{09BC1564-20CA-400A-9CD0-137DC31406F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2871" b="67020"/>
            <a:stretch/>
          </p:blipFill>
          <p:spPr>
            <a:xfrm>
              <a:off x="5853666" y="-771176"/>
              <a:ext cx="2062976" cy="1597777"/>
            </a:xfrm>
            <a:prstGeom prst="rect">
              <a:avLst/>
            </a:prstGeom>
          </p:spPr>
        </p:pic>
        <p:pic>
          <p:nvPicPr>
            <p:cNvPr id="1032" name="Picture 8">
              <a:extLst>
                <a:ext uri="{FF2B5EF4-FFF2-40B4-BE49-F238E27FC236}">
                  <a16:creationId xmlns:a16="http://schemas.microsoft.com/office/drawing/2014/main" xmlns="" id="{7D41E4C2-DD0D-4BC3-9991-9C5E0588E90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01777" y="811554"/>
              <a:ext cx="1546668" cy="19915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xmlns="" id="{ECCB5ABA-27BC-4793-8649-C001BA1DBDE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441" r="52871" b="37561"/>
            <a:stretch/>
          </p:blipFill>
          <p:spPr>
            <a:xfrm>
              <a:off x="5530263" y="1851104"/>
              <a:ext cx="2062976" cy="1404858"/>
            </a:xfrm>
            <a:prstGeom prst="rect">
              <a:avLst/>
            </a:prstGeom>
          </p:spPr>
        </p:pic>
      </p:grpSp>
      <p:grpSp>
        <p:nvGrpSpPr>
          <p:cNvPr id="3" name="Группа 2">
            <a:extLst>
              <a:ext uri="{FF2B5EF4-FFF2-40B4-BE49-F238E27FC236}">
                <a16:creationId xmlns:a16="http://schemas.microsoft.com/office/drawing/2014/main" xmlns="" id="{9A189EC3-2DC0-4862-938A-EEF2ABA47763}"/>
              </a:ext>
            </a:extLst>
          </p:cNvPr>
          <p:cNvGrpSpPr/>
          <p:nvPr/>
        </p:nvGrpSpPr>
        <p:grpSpPr>
          <a:xfrm>
            <a:off x="7934913" y="542766"/>
            <a:ext cx="4108419" cy="2776352"/>
            <a:chOff x="7934913" y="542766"/>
            <a:chExt cx="4108419" cy="2776352"/>
          </a:xfrm>
        </p:grpSpPr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xmlns="" id="{C67E794E-C57B-4BC1-B871-F0047A072A1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053" t="-1" b="66456"/>
            <a:stretch/>
          </p:blipFill>
          <p:spPr>
            <a:xfrm rot="9957303">
              <a:off x="10018692" y="1687888"/>
              <a:ext cx="2024640" cy="1631230"/>
            </a:xfrm>
            <a:prstGeom prst="rect">
              <a:avLst/>
            </a:prstGeom>
          </p:spPr>
        </p:pic>
        <p:pic>
          <p:nvPicPr>
            <p:cNvPr id="2" name="Picture 2">
              <a:extLst>
                <a:ext uri="{FF2B5EF4-FFF2-40B4-BE49-F238E27FC236}">
                  <a16:creationId xmlns:a16="http://schemas.microsoft.com/office/drawing/2014/main" xmlns="" id="{6E7C0C8D-8C94-4E90-AD9F-D04ABC44FE9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8213" b="97585" l="870" r="98370">
                          <a14:foregroundMark x1="8913" y1="16667" x2="9239" y2="58937"/>
                          <a14:foregroundMark x1="9239" y1="58937" x2="870" y2="40821"/>
                          <a14:foregroundMark x1="870" y1="40821" x2="7174" y2="13527"/>
                          <a14:foregroundMark x1="7174" y1="13527" x2="7391" y2="8213"/>
                          <a14:foregroundMark x1="52609" y1="92754" x2="52500" y2="86232"/>
                          <a14:foregroundMark x1="58587" y1="94203" x2="58587" y2="92512"/>
                          <a14:foregroundMark x1="53370" y1="97826" x2="52500" y2="93720"/>
                          <a14:foregroundMark x1="98370" y1="45894" x2="92065" y2="4879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886539">
              <a:off x="7979073" y="1103238"/>
              <a:ext cx="2038077" cy="9171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xmlns="" id="{F052B89E-4B12-49E8-851B-690F118C179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053" t="33544" b="38211"/>
            <a:stretch/>
          </p:blipFill>
          <p:spPr>
            <a:xfrm>
              <a:off x="7934913" y="1751028"/>
              <a:ext cx="2024640" cy="1373538"/>
            </a:xfrm>
            <a:prstGeom prst="rect">
              <a:avLst/>
            </a:prstGeom>
          </p:spPr>
        </p:pic>
      </p:grp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xmlns="" id="{EAA15EB2-0AD4-4846-844E-987F11D09E64}"/>
              </a:ext>
            </a:extLst>
          </p:cNvPr>
          <p:cNvGrpSpPr/>
          <p:nvPr/>
        </p:nvGrpSpPr>
        <p:grpSpPr>
          <a:xfrm>
            <a:off x="-139964" y="2807139"/>
            <a:ext cx="2880886" cy="3222064"/>
            <a:chOff x="-139964" y="2807139"/>
            <a:chExt cx="2880886" cy="322206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2B091301-10F1-4F80-9178-B5215EE7E3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1329" y="3642957"/>
              <a:ext cx="1665850" cy="17977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xmlns="" id="{61E7850B-D009-4376-BFEE-FE71A21A95B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053" t="33544" b="38211"/>
            <a:stretch/>
          </p:blipFill>
          <p:spPr>
            <a:xfrm>
              <a:off x="716282" y="4655665"/>
              <a:ext cx="2024640" cy="1373538"/>
            </a:xfrm>
            <a:prstGeom prst="rect">
              <a:avLst/>
            </a:prstGeom>
          </p:spPr>
        </p:pic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xmlns="" id="{0F3BF34A-D309-49E7-9D77-FBBDE287B0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053" t="-1" b="66456"/>
            <a:stretch/>
          </p:blipFill>
          <p:spPr>
            <a:xfrm rot="19116584">
              <a:off x="-139964" y="2807139"/>
              <a:ext cx="2024640" cy="1631230"/>
            </a:xfrm>
            <a:prstGeom prst="rect">
              <a:avLst/>
            </a:prstGeom>
          </p:spPr>
        </p:pic>
      </p:grp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xmlns="" id="{08D82A9F-7CC7-4443-B19F-93C5E5D295EB}"/>
              </a:ext>
            </a:extLst>
          </p:cNvPr>
          <p:cNvGrpSpPr/>
          <p:nvPr/>
        </p:nvGrpSpPr>
        <p:grpSpPr>
          <a:xfrm>
            <a:off x="3207047" y="2949614"/>
            <a:ext cx="2674094" cy="3136064"/>
            <a:chOff x="3207047" y="2949614"/>
            <a:chExt cx="2674094" cy="3136064"/>
          </a:xfrm>
        </p:grpSpPr>
        <p:pic>
          <p:nvPicPr>
            <p:cNvPr id="13" name="Picture 6">
              <a:extLst>
                <a:ext uri="{FF2B5EF4-FFF2-40B4-BE49-F238E27FC236}">
                  <a16:creationId xmlns:a16="http://schemas.microsoft.com/office/drawing/2014/main" xmlns="" id="{5B854F0A-4050-4FD8-881E-946B815C1B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9426" y="4033054"/>
              <a:ext cx="1254370" cy="12628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xmlns="" id="{12B6C1A7-5516-4C36-8DAB-697087B7AA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441" r="52871" b="37561"/>
            <a:stretch/>
          </p:blipFill>
          <p:spPr>
            <a:xfrm>
              <a:off x="3207047" y="4680820"/>
              <a:ext cx="2062976" cy="1404858"/>
            </a:xfrm>
            <a:prstGeom prst="rect">
              <a:avLst/>
            </a:prstGeom>
          </p:spPr>
        </p:pic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xmlns="" id="{C338F66A-E863-4FD9-8774-1104AF3E40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2871" b="67020"/>
            <a:stretch/>
          </p:blipFill>
          <p:spPr>
            <a:xfrm rot="1180691">
              <a:off x="3818165" y="2949614"/>
              <a:ext cx="2062976" cy="1597777"/>
            </a:xfrm>
            <a:prstGeom prst="rect">
              <a:avLst/>
            </a:prstGeom>
          </p:spPr>
        </p:pic>
      </p:grpSp>
      <p:sp>
        <p:nvSpPr>
          <p:cNvPr id="31" name="AutoShape 8">
            <a:extLst>
              <a:ext uri="{FF2B5EF4-FFF2-40B4-BE49-F238E27FC236}">
                <a16:creationId xmlns:a16="http://schemas.microsoft.com/office/drawing/2014/main" xmlns="" id="{53052E84-6EDE-4365-A570-FC9289E2195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7" name="AutoShape 10">
            <a:extLst>
              <a:ext uri="{FF2B5EF4-FFF2-40B4-BE49-F238E27FC236}">
                <a16:creationId xmlns:a16="http://schemas.microsoft.com/office/drawing/2014/main" xmlns="" id="{10C05E93-5B26-48F4-A27F-4CEC83A75B9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9" name="AutoShape 12">
            <a:extLst>
              <a:ext uri="{FF2B5EF4-FFF2-40B4-BE49-F238E27FC236}">
                <a16:creationId xmlns:a16="http://schemas.microsoft.com/office/drawing/2014/main" xmlns="" id="{D19D62C3-DFA3-4240-BFEF-38D23CEDABE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1" name="AutoShape 14">
            <a:extLst>
              <a:ext uri="{FF2B5EF4-FFF2-40B4-BE49-F238E27FC236}">
                <a16:creationId xmlns:a16="http://schemas.microsoft.com/office/drawing/2014/main" xmlns="" id="{B458D121-7E6A-4676-AD69-5DAB27E2775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00800" y="3733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3" name="AutoShape 16">
            <a:extLst>
              <a:ext uri="{FF2B5EF4-FFF2-40B4-BE49-F238E27FC236}">
                <a16:creationId xmlns:a16="http://schemas.microsoft.com/office/drawing/2014/main" xmlns="" id="{005DDF31-8899-4D7E-966E-D84C316C3AE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553200" y="3886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4" name="AutoShape 18">
            <a:extLst>
              <a:ext uri="{FF2B5EF4-FFF2-40B4-BE49-F238E27FC236}">
                <a16:creationId xmlns:a16="http://schemas.microsoft.com/office/drawing/2014/main" xmlns="" id="{7168682E-C646-4AC1-BB08-F77D24094D3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705600" y="4038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035" name="Группа 1034">
            <a:extLst>
              <a:ext uri="{FF2B5EF4-FFF2-40B4-BE49-F238E27FC236}">
                <a16:creationId xmlns:a16="http://schemas.microsoft.com/office/drawing/2014/main" xmlns="" id="{11127591-C8F7-4679-B0F9-D42D77C3D1EA}"/>
              </a:ext>
            </a:extLst>
          </p:cNvPr>
          <p:cNvGrpSpPr/>
          <p:nvPr/>
        </p:nvGrpSpPr>
        <p:grpSpPr>
          <a:xfrm>
            <a:off x="5613783" y="2794813"/>
            <a:ext cx="2670824" cy="3259545"/>
            <a:chOff x="5613783" y="2794813"/>
            <a:chExt cx="2670824" cy="3259545"/>
          </a:xfrm>
        </p:grpSpPr>
        <p:pic>
          <p:nvPicPr>
            <p:cNvPr id="1044" name="Picture 20">
              <a:extLst>
                <a:ext uri="{FF2B5EF4-FFF2-40B4-BE49-F238E27FC236}">
                  <a16:creationId xmlns:a16="http://schemas.microsoft.com/office/drawing/2014/main" xmlns="" id="{7E34A7F1-BD6A-455D-BA67-07B8A338F41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5393" b="51410"/>
            <a:stretch/>
          </p:blipFill>
          <p:spPr bwMode="auto">
            <a:xfrm>
              <a:off x="5740954" y="3194657"/>
              <a:ext cx="1600867" cy="2265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xmlns="" id="{ADCBE833-9D91-4F93-92A7-D919720A3BE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053" t="33544" b="38211"/>
            <a:stretch/>
          </p:blipFill>
          <p:spPr>
            <a:xfrm>
              <a:off x="5613783" y="4680820"/>
              <a:ext cx="2024640" cy="1373538"/>
            </a:xfrm>
            <a:prstGeom prst="rect">
              <a:avLst/>
            </a:prstGeom>
          </p:spPr>
        </p:pic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xmlns="" id="{7BE4679B-9E8A-4ED2-961B-CECE220D34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053" t="-1" b="66456"/>
            <a:stretch/>
          </p:blipFill>
          <p:spPr>
            <a:xfrm rot="3105478">
              <a:off x="6456672" y="2991518"/>
              <a:ext cx="2024640" cy="1631230"/>
            </a:xfrm>
            <a:prstGeom prst="rect">
              <a:avLst/>
            </a:prstGeom>
          </p:spPr>
        </p:pic>
      </p:grpSp>
      <p:sp>
        <p:nvSpPr>
          <p:cNvPr id="45" name="Прямоугольник: скругленные углы 44">
            <a:extLst>
              <a:ext uri="{FF2B5EF4-FFF2-40B4-BE49-F238E27FC236}">
                <a16:creationId xmlns:a16="http://schemas.microsoft.com/office/drawing/2014/main" xmlns="" id="{4D4151C9-99D8-4C30-A853-9BB162A37769}"/>
              </a:ext>
            </a:extLst>
          </p:cNvPr>
          <p:cNvSpPr/>
          <p:nvPr/>
        </p:nvSpPr>
        <p:spPr>
          <a:xfrm>
            <a:off x="379142" y="6029203"/>
            <a:ext cx="4422178" cy="755949"/>
          </a:xfrm>
          <a:prstGeom prst="roundRect">
            <a:avLst/>
          </a:prstGeom>
          <a:solidFill>
            <a:schemeClr val="bg1">
              <a:alpha val="41000"/>
            </a:schemeClr>
          </a:solidFill>
          <a:ln w="28575">
            <a:solidFill>
              <a:srgbClr val="639A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469BB8"/>
                </a:solidFill>
              </a:rPr>
              <a:t>Игра «Что нашел дракон» </a:t>
            </a:r>
          </a:p>
          <a:p>
            <a:pPr algn="ctr"/>
            <a:r>
              <a:rPr lang="ru-RU" dirty="0">
                <a:solidFill>
                  <a:srgbClr val="469BB8"/>
                </a:solidFill>
              </a:rPr>
              <a:t>Дрова, дротик, дрозд, труба, трава, драже, ведро</a:t>
            </a:r>
          </a:p>
        </p:txBody>
      </p:sp>
      <p:sp>
        <p:nvSpPr>
          <p:cNvPr id="46" name="Управляющая кнопка: документ 45">
            <a:hlinkClick r:id="" action="ppaction://noaction" highlightClick="1"/>
            <a:extLst>
              <a:ext uri="{FF2B5EF4-FFF2-40B4-BE49-F238E27FC236}">
                <a16:creationId xmlns:a16="http://schemas.microsoft.com/office/drawing/2014/main" xmlns="" id="{841C7A21-F521-41E8-9CD0-B9C5981459C6}"/>
              </a:ext>
            </a:extLst>
          </p:cNvPr>
          <p:cNvSpPr/>
          <p:nvPr/>
        </p:nvSpPr>
        <p:spPr>
          <a:xfrm>
            <a:off x="0" y="6029203"/>
            <a:ext cx="379142" cy="334537"/>
          </a:xfrm>
          <a:prstGeom prst="actionButtonDocument">
            <a:avLst/>
          </a:prstGeom>
          <a:noFill/>
          <a:ln w="28575">
            <a:solidFill>
              <a:srgbClr val="639A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679616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1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gg-shell-squish-0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gg-shell-squish-0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75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gg-shell-squish-0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75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gg-shell-squish-0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gg-shell-squish-0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gg-shell-squish-0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gg-shell-squish-0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75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  <p:bldLst>
      <p:bldP spid="45" grpId="0" animBg="1"/>
      <p:bldP spid="45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>
            <a:extLst>
              <a:ext uri="{FF2B5EF4-FFF2-40B4-BE49-F238E27FC236}">
                <a16:creationId xmlns:a16="http://schemas.microsoft.com/office/drawing/2014/main" xmlns="" id="{AB8D823D-310D-44EA-AC67-DAD25F467B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53" b="24389"/>
          <a:stretch/>
        </p:blipFill>
        <p:spPr bwMode="auto">
          <a:xfrm>
            <a:off x="-12702" y="-200722"/>
            <a:ext cx="12204701" cy="7861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xmlns="" id="{468673EC-A800-4B25-B442-0284FCC792F0}"/>
              </a:ext>
            </a:extLst>
          </p:cNvPr>
          <p:cNvSpPr/>
          <p:nvPr/>
        </p:nvSpPr>
        <p:spPr>
          <a:xfrm>
            <a:off x="391618" y="6071838"/>
            <a:ext cx="5462772" cy="755949"/>
          </a:xfrm>
          <a:prstGeom prst="roundRect">
            <a:avLst/>
          </a:prstGeom>
          <a:solidFill>
            <a:schemeClr val="bg1">
              <a:alpha val="41000"/>
            </a:schemeClr>
          </a:solidFill>
          <a:ln w="28575">
            <a:solidFill>
              <a:srgbClr val="6143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614383"/>
                </a:solidFill>
              </a:rPr>
              <a:t>Игра «Что за ведром?»</a:t>
            </a:r>
          </a:p>
          <a:p>
            <a:pPr algn="ctr"/>
            <a:r>
              <a:rPr lang="ru-RU" dirty="0">
                <a:solidFill>
                  <a:srgbClr val="614383"/>
                </a:solidFill>
              </a:rPr>
              <a:t>Дракон, дрофа, дровосек, трубка, дружок, ядра, пудра, кедровая шишка, выдра, трон, патрон, трость</a:t>
            </a:r>
          </a:p>
        </p:txBody>
      </p:sp>
      <p:sp>
        <p:nvSpPr>
          <p:cNvPr id="20" name="Управляющая кнопка: документ 19">
            <a:hlinkClick r:id="" action="ppaction://noaction" highlightClick="1"/>
            <a:extLst>
              <a:ext uri="{FF2B5EF4-FFF2-40B4-BE49-F238E27FC236}">
                <a16:creationId xmlns:a16="http://schemas.microsoft.com/office/drawing/2014/main" xmlns="" id="{7572BC7B-6FB7-4355-B623-42CA39A135E8}"/>
              </a:ext>
            </a:extLst>
          </p:cNvPr>
          <p:cNvSpPr/>
          <p:nvPr/>
        </p:nvSpPr>
        <p:spPr>
          <a:xfrm>
            <a:off x="12476" y="6115276"/>
            <a:ext cx="379142" cy="334537"/>
          </a:xfrm>
          <a:prstGeom prst="actionButtonDocument">
            <a:avLst/>
          </a:prstGeom>
          <a:noFill/>
          <a:ln w="28575">
            <a:solidFill>
              <a:srgbClr val="6143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056" name="Picture 8">
            <a:extLst>
              <a:ext uri="{FF2B5EF4-FFF2-40B4-BE49-F238E27FC236}">
                <a16:creationId xmlns:a16="http://schemas.microsoft.com/office/drawing/2014/main" xmlns="" id="{4B583DA7-D668-4BE2-80B6-4C09020FC7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328" y="1659093"/>
            <a:ext cx="1092437" cy="1382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0">
            <a:extLst>
              <a:ext uri="{FF2B5EF4-FFF2-40B4-BE49-F238E27FC236}">
                <a16:creationId xmlns:a16="http://schemas.microsoft.com/office/drawing/2014/main" xmlns="" id="{B58BB93D-7EC9-4034-B4A6-7DED2AB0CF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25" r="69086" b="50000"/>
          <a:stretch/>
        </p:blipFill>
        <p:spPr bwMode="auto">
          <a:xfrm>
            <a:off x="1795346" y="835819"/>
            <a:ext cx="1973766" cy="2593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10">
            <a:extLst>
              <a:ext uri="{FF2B5EF4-FFF2-40B4-BE49-F238E27FC236}">
                <a16:creationId xmlns:a16="http://schemas.microsoft.com/office/drawing/2014/main" xmlns="" id="{4C42AD0A-19CC-4526-89DD-66BA8CFADAB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60" name="Picture 12">
            <a:extLst>
              <a:ext uri="{FF2B5EF4-FFF2-40B4-BE49-F238E27FC236}">
                <a16:creationId xmlns:a16="http://schemas.microsoft.com/office/drawing/2014/main" xmlns="" id="{C85B21D1-D0C7-4F0B-B283-4DB601354F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667" b="90278" l="6500" r="92000">
                        <a14:foregroundMark x1="9000" y1="13796" x2="9700" y2="15278"/>
                        <a14:foregroundMark x1="7900" y1="24537" x2="9700" y2="25000"/>
                        <a14:foregroundMark x1="6500" y1="54352" x2="8300" y2="54352"/>
                        <a14:foregroundMark x1="41800" y1="4537" x2="41800" y2="12222"/>
                        <a14:foregroundMark x1="41500" y1="3704" x2="38600" y2="5556"/>
                        <a14:foregroundMark x1="38600" y1="5556" x2="34600" y2="8981"/>
                        <a14:foregroundMark x1="34600" y1="8981" x2="43800" y2="5926"/>
                        <a14:foregroundMark x1="43800" y1="5926" x2="45100" y2="4722"/>
                        <a14:foregroundMark x1="92000" y1="33796" x2="89400" y2="33796"/>
                        <a14:foregroundMark x1="28600" y1="90093" x2="31600" y2="90278"/>
                        <a14:foregroundMark x1="56900" y1="89907" x2="54400" y2="89907"/>
                        <a14:foregroundMark x1="41300" y1="1667" x2="37100" y2="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8950" y="1181305"/>
            <a:ext cx="1854905" cy="2003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0">
            <a:extLst>
              <a:ext uri="{FF2B5EF4-FFF2-40B4-BE49-F238E27FC236}">
                <a16:creationId xmlns:a16="http://schemas.microsoft.com/office/drawing/2014/main" xmlns="" id="{85D0A2BB-93E4-4500-AD2A-3D1A959153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14" r="50000" b="53548"/>
          <a:stretch/>
        </p:blipFill>
        <p:spPr bwMode="auto">
          <a:xfrm>
            <a:off x="3769112" y="835818"/>
            <a:ext cx="2326888" cy="2409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>
            <a:extLst>
              <a:ext uri="{FF2B5EF4-FFF2-40B4-BE49-F238E27FC236}">
                <a16:creationId xmlns:a16="http://schemas.microsoft.com/office/drawing/2014/main" xmlns="" id="{3F22452A-5BC8-48C2-88C7-82057F8C2B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9766" y="1380219"/>
            <a:ext cx="1378394" cy="166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0">
            <a:extLst>
              <a:ext uri="{FF2B5EF4-FFF2-40B4-BE49-F238E27FC236}">
                <a16:creationId xmlns:a16="http://schemas.microsoft.com/office/drawing/2014/main" xmlns="" id="{3DCB6CD7-FA51-41F7-8784-8792F13E18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59" r="20701" b="53548"/>
          <a:stretch/>
        </p:blipFill>
        <p:spPr bwMode="auto">
          <a:xfrm>
            <a:off x="7761248" y="835818"/>
            <a:ext cx="1906859" cy="2409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>
            <a:extLst>
              <a:ext uri="{FF2B5EF4-FFF2-40B4-BE49-F238E27FC236}">
                <a16:creationId xmlns:a16="http://schemas.microsoft.com/office/drawing/2014/main" xmlns="" id="{6C15828D-03B3-4D96-BE70-AEEA42AE93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61758" b="98472" l="55233" r="95026">
                        <a14:foregroundMark x1="66302" y1="94199" x2="69839" y2="96700"/>
                        <a14:foregroundMark x1="69839" y1="96700" x2="81139" y2="93227"/>
                        <a14:foregroundMark x1="81139" y1="93227" x2="82404" y2="94894"/>
                        <a14:foregroundMark x1="67683" y1="98472" x2="68718" y2="94338"/>
                        <a14:foregroundMark x1="84129" y1="97777" x2="84359" y2="906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289" t="57588" r="-1"/>
          <a:stretch/>
        </p:blipFill>
        <p:spPr bwMode="auto">
          <a:xfrm>
            <a:off x="10063932" y="1928840"/>
            <a:ext cx="1576039" cy="1113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0">
            <a:extLst>
              <a:ext uri="{FF2B5EF4-FFF2-40B4-BE49-F238E27FC236}">
                <a16:creationId xmlns:a16="http://schemas.microsoft.com/office/drawing/2014/main" xmlns="" id="{2394E14B-9946-4E85-B6AF-6A5AE1C14B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99" b="53548"/>
          <a:stretch/>
        </p:blipFill>
        <p:spPr bwMode="auto">
          <a:xfrm>
            <a:off x="9668106" y="835818"/>
            <a:ext cx="2523893" cy="2409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>
            <a:extLst>
              <a:ext uri="{FF2B5EF4-FFF2-40B4-BE49-F238E27FC236}">
                <a16:creationId xmlns:a16="http://schemas.microsoft.com/office/drawing/2014/main" xmlns="" id="{EDB367E0-BA2B-4366-A341-B3FC1AB8B6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3445" b="95571" l="10000" r="90000">
                        <a14:foregroundMark x1="35652" y1="3445" x2="34130" y2="17913"/>
                        <a14:foregroundMark x1="76413" y1="85531" x2="72500" y2="80512"/>
                        <a14:foregroundMark x1="77717" y1="91732" x2="69674" y2="90256"/>
                        <a14:foregroundMark x1="69674" y1="90256" x2="69674" y2="90059"/>
                        <a14:foregroundMark x1="68587" y1="89961" x2="67609" y2="89272"/>
                        <a14:foregroundMark x1="77391" y1="91732" x2="77391" y2="91043"/>
                        <a14:foregroundMark x1="77391" y1="91043" x2="77391" y2="89469"/>
                        <a14:foregroundMark x1="62609" y1="94980" x2="66739" y2="89764"/>
                        <a14:foregroundMark x1="63370" y1="94783" x2="63913" y2="94291"/>
                        <a14:foregroundMark x1="56196" y1="95571" x2="50761" y2="923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801" y="1818868"/>
            <a:ext cx="1107473" cy="122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0">
            <a:extLst>
              <a:ext uri="{FF2B5EF4-FFF2-40B4-BE49-F238E27FC236}">
                <a16:creationId xmlns:a16="http://schemas.microsoft.com/office/drawing/2014/main" xmlns="" id="{AF04E7F4-2AB6-4A05-8FB2-F1E40E9628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r="36341" b="53548"/>
          <a:stretch/>
        </p:blipFill>
        <p:spPr bwMode="auto">
          <a:xfrm>
            <a:off x="6096000" y="835818"/>
            <a:ext cx="1665249" cy="2409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>
            <a:extLst>
              <a:ext uri="{FF2B5EF4-FFF2-40B4-BE49-F238E27FC236}">
                <a16:creationId xmlns:a16="http://schemas.microsoft.com/office/drawing/2014/main" xmlns="" id="{971FC5AD-E4D4-4A88-882D-8EF53DF401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8950" y="4122246"/>
            <a:ext cx="1576039" cy="1554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>
            <a:extLst>
              <a:ext uri="{FF2B5EF4-FFF2-40B4-BE49-F238E27FC236}">
                <a16:creationId xmlns:a16="http://schemas.microsoft.com/office/drawing/2014/main" xmlns="" id="{133FDC9D-9CAD-4B70-9328-75866A1819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333" y="4737430"/>
            <a:ext cx="876590" cy="1002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0">
            <a:extLst>
              <a:ext uri="{FF2B5EF4-FFF2-40B4-BE49-F238E27FC236}">
                <a16:creationId xmlns:a16="http://schemas.microsoft.com/office/drawing/2014/main" xmlns="" id="{DC46FD50-9CC3-486A-8BD4-3CD7F52C6E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224" r="86098"/>
          <a:stretch/>
        </p:blipFill>
        <p:spPr bwMode="auto">
          <a:xfrm>
            <a:off x="0" y="4322318"/>
            <a:ext cx="1694985" cy="1699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Picture 24">
            <a:extLst>
              <a:ext uri="{FF2B5EF4-FFF2-40B4-BE49-F238E27FC236}">
                <a16:creationId xmlns:a16="http://schemas.microsoft.com/office/drawing/2014/main" xmlns="" id="{0ABB218E-0FFF-477E-80C5-EB0D0C48AD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036" y="4741467"/>
            <a:ext cx="1219840" cy="914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0">
            <a:extLst>
              <a:ext uri="{FF2B5EF4-FFF2-40B4-BE49-F238E27FC236}">
                <a16:creationId xmlns:a16="http://schemas.microsoft.com/office/drawing/2014/main" xmlns="" id="{E8496F01-E6AB-4D46-98F1-F4E11E7B78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97" t="55528" r="70091"/>
          <a:stretch/>
        </p:blipFill>
        <p:spPr bwMode="auto">
          <a:xfrm>
            <a:off x="1572322" y="3715698"/>
            <a:ext cx="2074127" cy="2306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0">
            <a:extLst>
              <a:ext uri="{FF2B5EF4-FFF2-40B4-BE49-F238E27FC236}">
                <a16:creationId xmlns:a16="http://schemas.microsoft.com/office/drawing/2014/main" xmlns="" id="{5C31FE20-3E59-4C74-B7BB-51593169DE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08" t="50000" r="50000"/>
          <a:stretch/>
        </p:blipFill>
        <p:spPr bwMode="auto">
          <a:xfrm>
            <a:off x="3646449" y="3428999"/>
            <a:ext cx="2449552" cy="2593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6" name="Picture 28">
            <a:extLst>
              <a:ext uri="{FF2B5EF4-FFF2-40B4-BE49-F238E27FC236}">
                <a16:creationId xmlns:a16="http://schemas.microsoft.com/office/drawing/2014/main" xmlns="" id="{7ED34C99-DCA2-4F27-873C-31F4EA1A91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34"/>
          <a:stretch/>
        </p:blipFill>
        <p:spPr bwMode="auto">
          <a:xfrm>
            <a:off x="6285572" y="4570287"/>
            <a:ext cx="1196896" cy="112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0">
            <a:extLst>
              <a:ext uri="{FF2B5EF4-FFF2-40B4-BE49-F238E27FC236}">
                <a16:creationId xmlns:a16="http://schemas.microsoft.com/office/drawing/2014/main" xmlns="" id="{B9C148CA-CECF-4DF3-9165-E7DF55519A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65158" r="37073"/>
          <a:stretch/>
        </p:blipFill>
        <p:spPr bwMode="auto">
          <a:xfrm>
            <a:off x="6096000" y="4215161"/>
            <a:ext cx="1576039" cy="1807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8" name="Picture 30">
            <a:extLst>
              <a:ext uri="{FF2B5EF4-FFF2-40B4-BE49-F238E27FC236}">
                <a16:creationId xmlns:a16="http://schemas.microsoft.com/office/drawing/2014/main" xmlns="" id="{BEECC8BF-04BC-476D-8D1B-23C0F11261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60910">
            <a:off x="8024568" y="4449357"/>
            <a:ext cx="1380219" cy="1380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0">
            <a:extLst>
              <a:ext uri="{FF2B5EF4-FFF2-40B4-BE49-F238E27FC236}">
                <a16:creationId xmlns:a16="http://schemas.microsoft.com/office/drawing/2014/main" xmlns="" id="{235542B3-30A7-4095-96F9-0630957A42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7" t="57203" r="20701"/>
          <a:stretch/>
        </p:blipFill>
        <p:spPr bwMode="auto">
          <a:xfrm>
            <a:off x="7672039" y="3802566"/>
            <a:ext cx="1996068" cy="2219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0" name="Picture 32">
            <a:extLst>
              <a:ext uri="{FF2B5EF4-FFF2-40B4-BE49-F238E27FC236}">
                <a16:creationId xmlns:a16="http://schemas.microsoft.com/office/drawing/2014/main" xmlns="" id="{0F7C8C0C-54F7-483F-97F0-253454677E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6227" y="3844878"/>
            <a:ext cx="1361792" cy="1945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0">
            <a:extLst>
              <a:ext uri="{FF2B5EF4-FFF2-40B4-BE49-F238E27FC236}">
                <a16:creationId xmlns:a16="http://schemas.microsoft.com/office/drawing/2014/main" xmlns="" id="{CC1B1F82-2D03-4D1F-AED6-084B95D472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99" t="53548"/>
          <a:stretch/>
        </p:blipFill>
        <p:spPr bwMode="auto">
          <a:xfrm>
            <a:off x="9668106" y="3612994"/>
            <a:ext cx="2523894" cy="2409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2" name="Picture 34" descr="Вектор Детские драконы с милыми глазами и улыбкой">
            <a:extLst>
              <a:ext uri="{FF2B5EF4-FFF2-40B4-BE49-F238E27FC236}">
                <a16:creationId xmlns:a16="http://schemas.microsoft.com/office/drawing/2014/main" xmlns="" id="{4EA6672D-EB6C-4DDD-B7EA-B12ACA3DBC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45"/>
          <a:stretch/>
        </p:blipFill>
        <p:spPr bwMode="auto">
          <a:xfrm>
            <a:off x="457268" y="1672959"/>
            <a:ext cx="1068378" cy="1390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0">
            <a:extLst>
              <a:ext uri="{FF2B5EF4-FFF2-40B4-BE49-F238E27FC236}">
                <a16:creationId xmlns:a16="http://schemas.microsoft.com/office/drawing/2014/main" xmlns="" id="{734D8C2C-4E45-43C9-9907-0F91E0BCBB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274" b="50000"/>
          <a:stretch/>
        </p:blipFill>
        <p:spPr bwMode="auto">
          <a:xfrm>
            <a:off x="36082" y="783575"/>
            <a:ext cx="1795346" cy="2593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4" name="Picture 36" descr="Вектор Летят милые драконы. векторные иллюстрации шаржа.">
            <a:extLst>
              <a:ext uri="{FF2B5EF4-FFF2-40B4-BE49-F238E27FC236}">
                <a16:creationId xmlns:a16="http://schemas.microsoft.com/office/drawing/2014/main" xmlns="" id="{4D1DBE1F-6DCC-4F35-B353-AEDBA20ABE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9979" b="89813" l="5911" r="89936">
                        <a14:foregroundMark x1="19747" y1="24460" x2="22204" y2="44491"/>
                        <a14:foregroundMark x1="22204" y1="44491" x2="5911" y2="20166"/>
                        <a14:foregroundMark x1="11502" y1="33264" x2="15655" y2="38254"/>
                        <a14:foregroundMark x1="15655" y1="38254" x2="26997" y2="38254"/>
                        <a14:foregroundMark x1="16134" y1="78378" x2="15974" y2="78378"/>
                        <a14:foregroundMark x1="18690" y1="21830" x2="18690" y2="21830"/>
                        <a14:foregroundMark x1="18690" y1="20998" x2="18690" y2="20998"/>
                        <a14:backgroundMark x1="19303" y1="20998" x2="17572" y2="18919"/>
                        <a14:backgroundMark x1="19649" y1="21414" x2="19303" y2="20998"/>
                        <a14:backgroundMark x1="36262" y1="58004" x2="38019" y2="34511"/>
                        <a14:backgroundMark x1="38019" y1="34511" x2="38019" y2="345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9789"/>
          <a:stretch/>
        </p:blipFill>
        <p:spPr bwMode="auto">
          <a:xfrm>
            <a:off x="1831428" y="-5042297"/>
            <a:ext cx="2397667" cy="458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6" name="Picture 38" descr="Вектор Летят милые драконы. векторные иллюстрации шаржа.">
            <a:extLst>
              <a:ext uri="{FF2B5EF4-FFF2-40B4-BE49-F238E27FC236}">
                <a16:creationId xmlns:a16="http://schemas.microsoft.com/office/drawing/2014/main" xmlns="" id="{30C415FC-DA52-47D3-877D-7D811D1FE7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5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9979" b="89813" l="65974" r="96326">
                        <a14:foregroundMark x1="65974" y1="29522" x2="67572" y2="30353"/>
                        <a14:foregroundMark x1="80990" y1="21414" x2="82588" y2="38877"/>
                        <a14:foregroundMark x1="82588" y1="38877" x2="85942" y2="42204"/>
                        <a14:foregroundMark x1="85942" y1="42204" x2="87380" y2="38877"/>
                        <a14:foregroundMark x1="87380" y1="38877" x2="79553" y2="33680"/>
                        <a14:foregroundMark x1="79553" y1="33680" x2="79553" y2="33472"/>
                        <a14:foregroundMark x1="79553" y1="33472" x2="81470" y2="31393"/>
                        <a14:foregroundMark x1="81470" y1="31393" x2="88658" y2="39709"/>
                        <a14:foregroundMark x1="88658" y1="39709" x2="70607" y2="37214"/>
                        <a14:foregroundMark x1="70607" y1="37214" x2="70927" y2="376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237"/>
          <a:stretch/>
        </p:blipFill>
        <p:spPr bwMode="auto">
          <a:xfrm>
            <a:off x="8122475" y="-4328412"/>
            <a:ext cx="2132437" cy="458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8" name="Picture 40" descr="Вектор Летят милые драконы. векторные иллюстрации шаржа.">
            <a:extLst>
              <a:ext uri="{FF2B5EF4-FFF2-40B4-BE49-F238E27FC236}">
                <a16:creationId xmlns:a16="http://schemas.microsoft.com/office/drawing/2014/main" xmlns="" id="{60AF4BD0-1B2D-4260-8025-89D5508909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6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9771" b="89813" l="32907" r="66773">
                        <a14:foregroundMark x1="33067" y1="54262" x2="36262" y2="54054"/>
                        <a14:foregroundMark x1="36262" y1="54054" x2="38498" y2="56133"/>
                        <a14:foregroundMark x1="44409" y1="46154" x2="40256" y2="38669"/>
                        <a14:foregroundMark x1="35783" y1="35343" x2="39617" y2="39917"/>
                        <a14:foregroundMark x1="39617" y1="39917" x2="43770" y2="46778"/>
                        <a14:foregroundMark x1="36581" y1="45322" x2="56709" y2="42204"/>
                        <a14:foregroundMark x1="56709" y1="42204" x2="56709" y2="42204"/>
                        <a14:foregroundMark x1="40735" y1="21830" x2="41374" y2="34511"/>
                        <a14:foregroundMark x1="45847" y1="27859" x2="47604" y2="37630"/>
                        <a14:foregroundMark x1="58307" y1="23701" x2="55272" y2="43867"/>
                        <a14:foregroundMark x1="52396" y1="26403" x2="51757" y2="32640"/>
                        <a14:foregroundMark x1="61502" y1="36175" x2="58786" y2="39501"/>
                        <a14:foregroundMark x1="62141" y1="43867" x2="58626" y2="45530"/>
                        <a14:foregroundMark x1="66773" y1="53846" x2="64377" y2="538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458" r="30214"/>
          <a:stretch/>
        </p:blipFill>
        <p:spPr bwMode="auto">
          <a:xfrm>
            <a:off x="4771078" y="-4555329"/>
            <a:ext cx="2345043" cy="458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59604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nopka-vyiklyucheniya-na-nastolnoy-lampe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nopka-vyiklyucheniya-na-nastolnoy-lampe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6750" fill="hold"/>
                                        <p:tgtEl>
                                          <p:spTgt spid="2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6750" fill="hold"/>
                                        <p:tgtEl>
                                          <p:spTgt spid="2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nopka-vyiklyucheniya-na-nastolnoy-lampe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nopka-vyiklyucheniya-na-nastolnoy-lampe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nopka-vyiklyucheniya-na-nastolnoy-lampe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6750" fill="hold"/>
                                        <p:tgtEl>
                                          <p:spTgt spid="2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6750" fill="hold"/>
                                        <p:tgtEl>
                                          <p:spTgt spid="2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nopka-vyiklyucheniya-na-nastolnoy-lampe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nopka-vyiklyucheniya-na-nastolnoy-lampe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nopka-vyiklyucheniya-na-nastolnoy-lampe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nopka-vyiklyucheniya-na-nastolnoy-lampe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5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nopka-vyiklyucheniya-na-nastolnoy-lampe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nopka-vyiklyucheniya-na-nastolnoy-lampe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6750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6750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9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nopka-vyiklyucheniya-na-nastolnoy-lampe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0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57</Words>
  <Application>Microsoft Office PowerPoint</Application>
  <PresentationFormat>Произвольный</PresentationFormat>
  <Paragraphs>8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Марина</dc:creator>
  <cp:lastModifiedBy>User</cp:lastModifiedBy>
  <cp:revision>17</cp:revision>
  <dcterms:created xsi:type="dcterms:W3CDTF">2023-02-20T10:47:01Z</dcterms:created>
  <dcterms:modified xsi:type="dcterms:W3CDTF">2023-03-25T08:29:45Z</dcterms:modified>
</cp:coreProperties>
</file>